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80665"/>
    <a:srgbClr val="FFCCFF"/>
    <a:srgbClr val="800080"/>
    <a:srgbClr val="FF66CC"/>
    <a:srgbClr val="00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0D40-6D0E-4239-A837-B9DF2973DB96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629B1-9E33-4919-8A31-11FE466C3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629B1-9E33-4919-8A31-11FE466C33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6BBD-33D7-4DA3-B9FB-FCB1836F6511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798C-CFAA-439D-B6C9-683DDE93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sr-Latn-CS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IZ DERMATOVENEROLOGIJE</a:t>
            </a:r>
            <a:endParaRPr lang="en-US" b="1" i="1" dirty="0">
              <a:solidFill>
                <a:srgbClr val="D8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>
            <a:normAutofit/>
          </a:bodyPr>
          <a:lstStyle/>
          <a:p>
            <a:r>
              <a:rPr lang="sr-Latn-CS" sz="44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SYPHILIS</a:t>
            </a:r>
            <a:endParaRPr lang="en-US" sz="4400" b="1" i="1" dirty="0">
              <a:solidFill>
                <a:srgbClr val="D8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339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MEDICINSKI FAKULTET FOCA</a:t>
            </a:r>
          </a:p>
          <a:p>
            <a:r>
              <a:rPr lang="sr-Latn-CS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 ISTOCNO SARAJEVO</a:t>
            </a:r>
            <a:endParaRPr lang="en-US" b="1" i="1" dirty="0">
              <a:solidFill>
                <a:srgbClr val="D8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445224"/>
            <a:ext cx="243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MENTOR: </a:t>
            </a:r>
          </a:p>
          <a:p>
            <a:r>
              <a:rPr lang="sr-Latn-CS" sz="20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 Bogdan Zrnic</a:t>
            </a:r>
            <a:endParaRPr lang="en-US" sz="2000" b="1" i="1" dirty="0">
              <a:solidFill>
                <a:srgbClr val="D8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1985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STUDENTI:</a:t>
            </a:r>
          </a:p>
          <a:p>
            <a:r>
              <a:rPr lang="sr-Latn-CS" sz="20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Pelka Radusic</a:t>
            </a:r>
          </a:p>
          <a:p>
            <a:r>
              <a:rPr lang="sr-Latn-CS" sz="2000" b="1" i="1" dirty="0" smtClean="0">
                <a:solidFill>
                  <a:srgbClr val="D80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Suzana Markovic</a:t>
            </a:r>
            <a:endParaRPr lang="en-US" sz="2000" b="1" i="1" dirty="0">
              <a:solidFill>
                <a:srgbClr val="D80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58052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Lokalizacija: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-kod muskaraca unutrasnji list prepucijuma, u blizini frenuluma, koronarni sulkus, ponekada korijen i korpus penisa i predjeo pubisa.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-kod zena velike i male usne, klitoris, otvor uretre, comissura posterior, cervix i najredje vagina.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Extragenitalno-anus, rektum, usne jezik, tonzile, prsti, aksile, umbilikus, dojke, ocni kapci, usne skoljke i vrat.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Ako se ne lijeci UD se povecava do precnika 2 cm, a zatim zarasta bez rezidulanog oziljka u toku 4-8 nd. Lijeceni sankr epitelizuje za 10-14 dana.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rimarySyphilis_visualdxhealt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30480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female-syphili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297808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pal08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08720"/>
            <a:ext cx="333375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ifil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645024"/>
            <a:ext cx="3048000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280920" cy="6264696"/>
          </a:xfrm>
        </p:spPr>
        <p:txBody>
          <a:bodyPr>
            <a:normAutofit/>
          </a:bodyPr>
          <a:lstStyle/>
          <a:p>
            <a:pPr algn="l"/>
            <a:r>
              <a:rPr lang="sr-Latn-C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Scleradenitis regionalis- posle prve nedelje unilateralno a posle bilateralno. Limfne zlijezde su male tvrde i bezbolne (bubo indolens) nisu srasle, a koza iznad njih nije izmjenjena.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32657"/>
            <a:ext cx="8892480" cy="1008112"/>
          </a:xfrm>
        </p:spPr>
        <p:txBody>
          <a:bodyPr>
            <a:normAutofit/>
          </a:bodyPr>
          <a:lstStyle/>
          <a:p>
            <a:pPr algn="l"/>
            <a:r>
              <a:rPr lang="sr-Latn-CS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Sekundarni stadijum- (SYPHILIS SECUNDARIA)</a:t>
            </a:r>
            <a:endParaRPr lang="en-US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Odlikuje se spontanim rezolutivnim promjenama na kozi, sluzokozama i unutrasnim organima, generalizovanom limfadenopatijom-limfogena i hematogena diseminacija.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Znaci i simptomi nastaju nakon 6-8 nd posle pojave primarnog sanka, tj posle njegovog iscezavanja. Ali mogu se javiti i nakon  2 nd ali i 2 gd.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Prolaze za 4-12 nd. </a:t>
            </a:r>
          </a:p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kozi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makulozni sifilidi, papulozni (milijarni, lentikularni, condylomata lata), pustulozni, pustulo-ulcerozni (maligni sifilis) sifilidi.</a:t>
            </a:r>
          </a:p>
          <a:p>
            <a:pPr algn="l"/>
            <a:r>
              <a:rPr lang="sr-Latn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280920" cy="58326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Pigmentne promjene i atrofija- 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hipopigmentovane makule oivicene hiperpigmentacijom. </a:t>
            </a:r>
          </a:p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dlaci- 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proredjenost ili alopecija.</a:t>
            </a:r>
          </a:p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noktima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sluzokozama- 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eritematozne, eritemo-erozivne papulo-erodovane lezije koje su zaravnjene sivkaste boje i prepune TP. Angina syphilitica, vox rauca.</a:t>
            </a:r>
          </a:p>
          <a:p>
            <a:pPr algn="l"/>
            <a:r>
              <a:rPr lang="sr-Latn-C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Opsti znaci i simptomi: 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gubitak apetita, slabljenje, gavobolja, bolovi u misicima i zglobovima, umjereno povisena TT, anemija, leukocitoza, povisena SE, hepatosplenomegalija, akutni membranozni glomerulonefritis i gastricne tegobe.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6408711"/>
          </a:xfrm>
        </p:spPr>
        <p:txBody>
          <a:bodyPr>
            <a:normAutofit/>
          </a:bodyPr>
          <a:lstStyle/>
          <a:p>
            <a:pPr algn="l"/>
            <a:r>
              <a:rPr lang="sr-Latn-C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Mogu se javiti i promjene na ocima, kao i na CNS. Rijetko na srcu i plucima. </a:t>
            </a:r>
            <a:br>
              <a:rPr lang="sr-Latn-C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Generalizovani scleradenitis- </a:t>
            </a:r>
            <a:r>
              <a:rPr lang="sr-Latn-C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pocetku sekundarnog stadijuma povecane su lz i to cervikalne, subokcipitalne, aksilarne, epitrohlearne i ingvinalne. One su uvecane bezbolne, elasticne i pokretne.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80831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IFM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0648"/>
            <a:ext cx="3895725" cy="2733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80_syphilis_secundari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212976"/>
            <a:ext cx="3826396" cy="3460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_syphilis_secundari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8575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80_syphilis_secundar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060848"/>
            <a:ext cx="4762500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3557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Latentni sifilis</a:t>
            </a:r>
            <a:endParaRPr lang="en-US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Latentni sifilis-</a:t>
            </a:r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syphilis latens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stadijum sifilisa u kome ne postoje znaci i simptomi, ali su pozitivni seroloski testovi za sifilis u krvi i likvoru. </a:t>
            </a:r>
          </a:p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osnovu duzine trajanja latentni sifilis se djeli na rani (do 2 god od infekcije) i kasni latentni ( vise od 2 god).</a:t>
            </a:r>
          </a:p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Kod 25% pocijenata sa ne lijecenim latentnim sifilisom se razvija tercijarni sifilis, i to kasni benigni gumozni, kadiovaskularni i neurosifilis. </a:t>
            </a:r>
          </a:p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DG: anamneza, klinickim pregledom treba iskljuciti postojanje sifilisa drugih organa. Abnormalan likvor bez klinickih simptoma ukazuje na asimptomatski nurosifilis. Netreponemski testovi mogu da budu +, ali su </a:t>
            </a:r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treponemski obavezno +. 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Trudnice u latentnom stadijumu sifilisa mogu inficirati fetus</a:t>
            </a:r>
            <a:r>
              <a:rPr lang="sr-Latn-C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83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Tercijarni sifilis- Syphilis tertiaria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Kani sifilis traje duze od 2 godine (do 20 god), a oznacava se kao tercijarni.  Simptomatologiju cine promjene na kozi, sluzokozi i visceralnim organima, posebno promjene u smislu kardiovaskularnog i neurosifilisa. Promjene u ovom stadijumu su destruktivne i ostavljaju tajne rezidue. 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kozi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javljaju izmedju 3. i 7. godine od zavrsetka sekundarnog stadijuma-kasni sifilidi mada se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386104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mogu javiti i ranije-rani praecox sifilidi ili kasnije (20 god). Promjene su uglavnom asimetricne, ogranicene, nisu diseminovane. Infektivnost koznih promjena je vrlo mala.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400600"/>
          </a:xfrm>
        </p:spPr>
        <p:txBody>
          <a:bodyPr>
            <a:noAutofit/>
          </a:bodyPr>
          <a:lstStyle/>
          <a:p>
            <a:pPr algn="l"/>
            <a:r>
              <a:rPr lang="sr-Latn-CS" sz="2800" dirty="0" smtClean="0">
                <a:solidFill>
                  <a:schemeClr val="bg1"/>
                </a:solidFill>
              </a:rPr>
              <a:t>	</a:t>
            </a:r>
            <a:r>
              <a:rPr lang="sr-Latn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Syphilis je infektivno oboljenje koje izaziva Treponema palidum. Infekcija moze nastati tokom zivota-steceni sifilis ili intrauterino-kongenitalni.</a:t>
            </a:r>
            <a:br>
              <a:rPr lang="sr-Latn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Steceni sifilis uglavnom nastaje direktnim putem-sexualnim kontaktom, redje indirektnim-endemski oblik.</a:t>
            </a:r>
            <a:br>
              <a:rPr lang="sr-Latn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Latn-C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Rani sifilis je najcesci u periodu sexualne aktivnosti (20. do 50. god.).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Nodularni sifilidi-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bezbolni, cvrsti, crveno-mrke boje, sporo se uvecavaju i dostizu promjer veci od 0,5 cm. Prominiraju iznad ravni koze, mogu biti prekriveni bjelicastim skvamama. Mogu ulceristi. Nodusi su pojedinacni ili u plocama pri cemu dolazi do centralne regresije sa pojavom atrofije, hipo ili hiperpigmentacije, a nove promjene nastaju na periferiji. Lokalizacija: lice, ledja i extenzorne strane ruku.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321297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Gumma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pocinje u vidu subkutanih ili dubljih cesto periostalnih bezbolnih cvorova velicine od 2-10 cm. Dolazi do nekroze, pa ulcerisu. Dno nastale ulceracije je prekriveno nekroticnim ljepljivim masama. Zavrsava oziljkom. Lokalizacija: kapilicijum, lice, grudi i noge.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6085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80928"/>
            <a:ext cx="37444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sluzokozi: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gume.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Kardiovaskularni sifilis: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javljaju se 10-30 god nakon inicijalne infekcije. 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00808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285293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Neurosifilis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nakon 3-7 god od  inicijalne infekcije se javljaju meningovaskularne a posle 10-20 god parenhimalne promjene na NS. Paralysis progressiva i tabes dorsalis. 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kostima: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osteoperiostitis.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08920"/>
            <a:ext cx="6474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ENDEMSKI SIFILIS</a:t>
            </a:r>
            <a:endParaRPr 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Infekcija se uglavnom prenosi indirektnim putem ili redje direktnim putem. </a:t>
            </a:r>
          </a:p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Primarni stadijum obicno ne nastaje, a ako se javi primarni sankr je lokalizovan extragenitalno. </a:t>
            </a:r>
          </a:p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Sekundarni stadijum isti kao kod venericnog sifilisa. </a:t>
            </a:r>
          </a:p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Latentni period je veoma dug.</a:t>
            </a:r>
          </a:p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Ako dodje do pojave guma sto je rijetko, mogu se javiti destrukcije kosti. </a:t>
            </a:r>
          </a:p>
          <a:p>
            <a:r>
              <a:rPr lang="sr-Latn-C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Mogucnost nastanka kongenitalnog sifilisa je mala.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069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C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KONGENITALNI SIFILIS </a:t>
            </a:r>
          </a:p>
          <a:p>
            <a:pPr algn="ctr"/>
            <a:r>
              <a:rPr lang="sr-Latn-C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(SYPHILIS CONGENITALIS)</a:t>
            </a:r>
            <a:endParaRPr lang="en-US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jednoj grupi autora sifilisna infekcija nije moguca prije 18 nd gestacije, a po drugoj moguca je u 16 nd.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Infekcija nastaje hematogenim putem pa nema primarnog afekta, a klinicka slika odgovara kasnom sifilisu.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Infekcija u ranoj trudnoci moze dovesti do smrti fetusa i pobacaja, prijevremenog rodjenja djeteta nesposobnog za zivot, rodjenja mrtvog djeteta u terminu ili djeteta sa simtomima sifilisa.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je majka inficirana kanije u trudnoci dolazi do rodjenja djeteta bez simptoma, a oni se javljaju kasnije.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 je sifilis majke stariji mogucnost za infekciju fetusa je manja.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Lijecenje inficirane majke prije 4 mj trudnoce sprecava infekciju fetusa. A ukoliko se primjeni terapija kasnije u trudnoci doci ce do izljecenja dijeteta.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Moze se manifestovati kao rani kongenitalni ( do 2 god zivota) i kasni kongenitalni sifilis ( u 2 god ili kasnije).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Syphilis congenitalis paecox: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kozi-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nastaju u toku prvih 6 mj. U vidu su papula bakarne boje i bula. Hochsingerovi infiltrati. 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hil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48050" cy="3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ontent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88840"/>
            <a:ext cx="4303390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sluzokozama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javlju se izmedju 2-6 nd po rodjenju. Rhinitis syphilitica, coryza syphilitica. Inflamatorni proces moze da predje na hrskavice i kosti pri cemu dolazi do destrukcije i javlja se ‘sedlasti nos’. </a:t>
            </a:r>
          </a:p>
          <a:p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HIL_2246_l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4896544" cy="39604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adnexama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alopeticna polja ili potpuna celavost, oko nokatnih ploca moze da se javi inflamacija, troficki poremecaji na noktima.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kostima: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osteochondritis syphilitica.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unutrasnjim organima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pluca, jetra, slezina, bubrezi i CNS.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v124n02-13070468f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284984"/>
            <a:ext cx="5832648" cy="32449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Nacin prenosenja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328592"/>
          </a:xfrm>
        </p:spPr>
        <p:txBody>
          <a:bodyPr>
            <a:normAutofit lnSpcReduction="10000"/>
          </a:bodyPr>
          <a:lstStyle/>
          <a:p>
            <a:pPr algn="l">
              <a:buBlip>
                <a:blip r:embed="rId3"/>
              </a:buBlip>
            </a:pP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sexualni odnos</a:t>
            </a:r>
          </a:p>
          <a:p>
            <a:pPr algn="l">
              <a:buBlip>
                <a:blip r:embed="rId3"/>
              </a:buBlip>
            </a:pPr>
            <a:r>
              <a:rPr lang="sr-Latn-C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transfuzija krvi</a:t>
            </a:r>
          </a:p>
          <a:p>
            <a:pPr algn="l">
              <a:buBlip>
                <a:blip r:embed="rId3"/>
              </a:buBlip>
            </a:pPr>
            <a:r>
              <a:rPr lang="sr-Latn-C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intrauterino preko placente posle 16. nedelje gestacije ili u toku porodjaja</a:t>
            </a:r>
          </a:p>
          <a:p>
            <a:pPr algn="l">
              <a:buBlip>
                <a:blip r:embed="rId3"/>
              </a:buBlip>
            </a:pPr>
            <a:r>
              <a:rPr lang="sr-Latn-C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indirektni kontakt- prljavo rublje, pribor za jelo...</a:t>
            </a:r>
          </a:p>
          <a:p>
            <a:pPr algn="l"/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Krv oboljelih je infektivna na prelazu iz primarnog u sekundarni stadijum i u sekundarnom stadijumu. </a:t>
            </a:r>
          </a:p>
          <a:p>
            <a:pPr algn="l"/>
            <a:r>
              <a:rPr lang="sr-Latn-C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Sifilis se razvija kod 50-60% osoba koje su bile u kontaktu sa inficiranim.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Syphilis congenitalis tarda: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Ovaj oblik nastaje nekoliko godina po rodjenju ( 3-30 god a najcesce izmedju 15 i 16 god zivota). Kod 60% pacijenata je letalan. 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kozi i sluzokozama: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odgovaraju 3 st stecenog sifilisa. 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kostima: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mogu biti uzrokovane gumama, periostitis (sabljaste tibije, Hugoumenakisov znak, scapula xyphoides), Cluttonovi zglobovi.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Promjene na ocima: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1/3 djece, nastaju izmedju 9-31 god, suzenje, fotofobija i bol ( keratitis interstitialis). </a:t>
            </a:r>
          </a:p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Bilateralni neurolabirintis pocinje vertigom, perceptivna gluvoca.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Sifilisna stigma: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Parrotove strije, sedlast nos, gotsko nepce, Hugoumienakisov znak, sabljaste tibije, ksifoidna skapula,  Hutchinsonovi zubi+intersticijalni keratitis +neurolabirintis = Hutchinsonov trijas.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742857" cy="24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nheritedsyph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4962128" cy="299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yphilisCongenitalInterstitialKeratiti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76672"/>
            <a:ext cx="3562690" cy="227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aber shin-R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924944"/>
            <a:ext cx="3158480" cy="362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048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HISTOLOGIJA SIFILISA</a:t>
            </a:r>
            <a:endParaRPr 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Histologija sifilisa: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Edem i proliferacija endotelnih celija sa perivaskularnim celijskim infiltratom u kome predominiraju limfociti i plazma celije. U kasnom sekundarnom i tercijarnom nalazimo granulomatozne infiltrate sa epiteloidnim i gigantskim celijama.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Primarni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ulcus durum-ulceracija, erozija, hiperplazija, spongioza i invazija neutrofila. U dermu postoji perivaskularni celijski infiltrat , oko krvnih sudova se mogu dokazati TP.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Sekundarni sifilis: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hiperkeratoza, parakeratoza, epidermalna hiperplazija sa vakuolarnom degeneracijom epidermodermalne granice. U dermu postoji gust perivaskularni celijski infiltrat a TP se mogu dokazati u epidermu i oko krvnih sudova u dermu.</a:t>
            </a:r>
          </a:p>
          <a:p>
            <a:r>
              <a:rPr lang="sr-Latn-C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Tercijarni sifilis: </a:t>
            </a:r>
            <a:r>
              <a:rPr lang="sr-Latn-C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granulomi, epidermis je normalan, ulcerisan ili zaravnjen. U papilarnom dermu postoji edem, slab perivaskularni infiltrar. Granulomi su lokalizovani perivaskularno i oko adneksi . Nije moguce dokazato TP.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0892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5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DIJAGNOZA</a:t>
            </a:r>
            <a:endParaRPr lang="en-US" sz="54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64353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Klinicka dijagnoza se potvrdjuje dokazivanjem TP mikroskopom na tamnom polju i seroloski. U slucaj  da KS upucuje na sifilis a TP se ne dokazuje treba uraditi histopatolosku analizu lezije ili direktni imunoflorescentni test. 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Mikroskopski testovi za identifikaciju TP:</a:t>
            </a:r>
          </a:p>
          <a:p>
            <a:pPr>
              <a:buFontTx/>
              <a:buChar char="-"/>
            </a:pP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Mikroskopiranje na tamnom polju</a:t>
            </a:r>
          </a:p>
          <a:p>
            <a:pPr>
              <a:buFontTx/>
              <a:buChar char="-"/>
            </a:pP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DIF 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Seroloski testovi za identifikaciju TP:</a:t>
            </a:r>
          </a:p>
          <a:p>
            <a:pPr>
              <a:buFontTx/>
              <a:buChar char="-"/>
            </a:pP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Netreponemski testovi (Reakcija fiksacije komplemenata, Flokulacioni test),</a:t>
            </a:r>
          </a:p>
          <a:p>
            <a:pPr>
              <a:buFontTx/>
              <a:buChar char="-"/>
            </a:pP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Treponemski testovi (TPI, TPHA, FTA-ABS)</a:t>
            </a:r>
          </a:p>
          <a:p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Lazno + seroloske reakcije na sifilis. </a:t>
            </a:r>
          </a:p>
          <a:p>
            <a:endParaRPr lang="sr-Latn-CS" sz="2400" b="1" i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6490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DDG</a:t>
            </a:r>
            <a:r>
              <a:rPr lang="sr-Latn-C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sr-Latn-CS" sz="24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Primarni: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sve genitalne ulceracije i anogenitalne lezije.</a:t>
            </a:r>
          </a:p>
          <a:p>
            <a:endParaRPr lang="sr-Latn-CS" sz="2400" b="1" i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Sekundarni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brojne dermatoze.</a:t>
            </a:r>
          </a:p>
          <a:p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Tercijarni: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TBC, lepra, sarkoidoza, duboke i povrsne mikoze...</a:t>
            </a:r>
          </a:p>
          <a:p>
            <a:endParaRPr lang="sr-Latn-CS" sz="2400" b="1" i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2400" b="1" i="1" u="sng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Kongenitalni:  </a:t>
            </a:r>
            <a:r>
              <a:rPr lang="sr-Latn-CS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pemphigus neonatorum i  pelenski dermatitis. </a:t>
            </a:r>
            <a:endParaRPr lang="en-US" sz="2400" b="1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564904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C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LIJECENJE</a:t>
            </a:r>
            <a:endParaRPr 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8407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Penicilin je lijek izbora. 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Benzatin penicilin G-ekstencilin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Procain penicilin G</a:t>
            </a:r>
          </a:p>
          <a:p>
            <a:r>
              <a:rPr lang="sr-Latn-CS" sz="3200" b="1" i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 ranog stecenog sifilisa: 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Benzatin penicilin G ili prokain penicilin G / tetraciklin ili eritromicin. </a:t>
            </a:r>
          </a:p>
          <a:p>
            <a:r>
              <a:rPr lang="sr-Latn-CS" sz="3200" b="1" i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 kasnog stecenog: 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Prokain ili benzatin penicilin G / tetraciklin ili eritromicin</a:t>
            </a:r>
            <a:r>
              <a:rPr lang="sr-Latn-C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-KVS i neurosifilis: prokain penicilin G. </a:t>
            </a:r>
          </a:p>
          <a:p>
            <a:r>
              <a:rPr lang="sr-Latn-CS" sz="3200" b="1" i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 sifilisa u trudnoci: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Penicilin ili eritromicin.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i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 kongenitalnog sifilisa: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-rani: 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sa promjenama likvora:kristalni penicilin G ili prokain penicilin G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Sa normalnim likvorom prokain ili benzatin penicilin G. 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-kasni: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D8066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Lijecenje je isto kao kod kasnog stecenog.</a:t>
            </a:r>
          </a:p>
          <a:p>
            <a:r>
              <a:rPr lang="sr-Latn-CS" sz="3200" b="1" i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TERAPIJA SVIH SEXALNIH PARTNERA OBOLJELOG  JE  NEOPHODNA!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276456" cy="4752527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Treponematoze- grupa bolesti koje izazivaju spirohete iz roda Treponema.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ljude su patogene 3 Treponeme: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T. Pallidum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T. Pertenue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T. Carateum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ulazak TP u organizam dovoljna je mikrolezija epitelnog tkiva genitalija ili anorektalne regije. </a:t>
            </a:r>
            <a:r>
              <a:rPr lang="sr-Latn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Pojedine TP ostaju na mjestu ulaska gdje se razvija primarni afekt, a ostale limfnim putem odlaze do regionalnih limfnih zlijezde i diseminuju se.</a:t>
            </a:r>
            <a:br>
              <a:rPr lang="sr-Latn-C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sr-Latn-C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Etiopatogeneza 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2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sr-Latn-CS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HVALA </a:t>
            </a:r>
          </a:p>
          <a:p>
            <a:r>
              <a:rPr lang="sr-Latn-CS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r>
              <a:rPr lang="sr-Latn-CS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PAZNJI</a:t>
            </a:r>
            <a:endParaRPr lang="en-US" sz="6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4204_1147228768844_1471315983_364371_817814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3236590" cy="293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l"/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Promjene na kozi u drugom i trecem stadijumu sifilisa se nazivaju sifilidi. 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I kod ranog i kod kasnog sifilisa promjene su na krvnim sudovima (endarteritis obliterans) sa privaskularnim infiltratom sastavljenim od limfocita i plazma celija, a kasnije i epiteloidnih celija i histiocita. 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infekciju je dovoljno samo 10 TP.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Inkubacija: 9-90 dana (21 dan).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-humoralni imunitet- specificna i nespecificna At.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-celularni imunitet- kasni stadijum.</a:t>
            </a:r>
            <a:br>
              <a:rPr lang="sr-Latn-C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275040" cy="3802434"/>
          </a:xfrm>
        </p:spPr>
        <p:txBody>
          <a:bodyPr>
            <a:normAutofit/>
          </a:bodyPr>
          <a:lstStyle/>
          <a:p>
            <a:r>
              <a:rPr lang="sr-Latn-C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KLINICKA SLIKA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STECENI SIFILIS</a:t>
            </a:r>
            <a:endParaRPr 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sr-Latn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Rani sifilis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24936" cy="4608512"/>
          </a:xfrm>
        </p:spPr>
        <p:txBody>
          <a:bodyPr/>
          <a:lstStyle/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Traje manje od jedne godine a moze se manifestovati kao </a:t>
            </a:r>
          </a:p>
          <a:p>
            <a:pPr algn="l"/>
            <a:r>
              <a:rPr lang="sr-Latn-C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primarni stadijum (primarni sankr i regionalna limfadenopatija) i </a:t>
            </a:r>
          </a:p>
          <a:p>
            <a:pPr algn="l"/>
            <a:r>
              <a:rPr lang="sr-Latn-C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sekundarni stadijum (promjene na kozi, sluzokozama, unutrasnjim organima i generalizovana limfadenopatija).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sr-Latn-CS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Primarni stadijum-sifilis (SYPHILIS PRIMARIA)</a:t>
            </a:r>
            <a:endParaRPr lang="en-US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Inkubacija 9-90 dana (21 dan).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Ulcus durum- nastaje na mjestu inokulacije TP i perzistisra 1-5 nd (genitalna i extragenitalna lokacija).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Makula- papula- ulceracija.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Ulceracija je ovalna ili okrugla, bezbolna, cistog dna, promjera 1 cm, baza je indurovana, cvrsta i tvrda na palpaciju. Ivica ulceracije je siroka nekoliko mm, uzdignuta tvrda i ostra. Serozni eksudat se moze istisnuti blagim pritiskom.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Promjena je obicno solitarna. </a:t>
            </a:r>
          </a:p>
          <a:p>
            <a:pPr algn="l"/>
            <a:r>
              <a:rPr lang="sr-Latn-C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Osim tipicnog UD moze se javiti i atipicni UD u vidu multiplih ulceracija, i erozija.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1765</Words>
  <Application>Microsoft Office PowerPoint</Application>
  <PresentationFormat>On-screen Show (4:3)</PresentationFormat>
  <Paragraphs>141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SEMINAR IZ DERMATOVENEROLOGIJE</vt:lpstr>
      <vt:lpstr> Syphilis je infektivno oboljenje koje izaziva Treponema palidum. Infekcija moze nastati tokom zivota-steceni sifilis ili intrauterino-kongenitalni.  Steceni sifilis uglavnom nastaje direktnim putem-sexualnim kontaktom, redje indirektnim-endemski oblik.  Rani sifilis je najcesci u periodu sexualne aktivnosti (20. do 50. god.).</vt:lpstr>
      <vt:lpstr>Nacin prenosenja </vt:lpstr>
      <vt:lpstr>Treponematoze- grupa bolesti koje izazivaju spirohete iz roda Treponema. Za ljude su patogene 3 Treponeme: - T. Pallidum - T. Pertenue - T. Carateum Za ulazak TP u organizam dovoljna je mikrolezija epitelnog tkiva genitalija ili anorektalne regije.  Pojedine TP ostaju na mjestu ulaska gdje se razvija primarni afekt, a ostale limfnim putem odlaze do regionalnih limfnih zlijezde i diseminuju se. </vt:lpstr>
      <vt:lpstr> Promjene na kozi u drugom i trecem stadijumu sifilisa se nazivaju sifilidi.   I kod ranog i kod kasnog sifilisa promjene su na krvnim sudovima (endarteritis obliterans) sa privaskularnim infiltratom sastavljenim od limfocita i plazma celija, a kasnije i epiteloidnih celija i histiocita.  Za infekciju je dovoljno samo 10 TP. Inkubacija: 9-90 dana (21 dan). -humoralni imunitet- specificna i nespecificna At. -celularni imunitet- kasni stadijum. </vt:lpstr>
      <vt:lpstr>KLINICKA SLIKA</vt:lpstr>
      <vt:lpstr>STECENI SIFILIS</vt:lpstr>
      <vt:lpstr> Rani sifilis</vt:lpstr>
      <vt:lpstr>Primarni stadijum-sifilis (SYPHILIS PRIMARIA)</vt:lpstr>
      <vt:lpstr>Slide 10</vt:lpstr>
      <vt:lpstr>Slide 11</vt:lpstr>
      <vt:lpstr>Slide 12</vt:lpstr>
      <vt:lpstr>Sekundarni stadijum- (SYPHILIS SECUNDARIA)</vt:lpstr>
      <vt:lpstr>Slide 14</vt:lpstr>
      <vt:lpstr>Mogu se javiti i promjene na ocima, kao i na CNS. Rijetko na srcu i plucima.  Generalizovani scleradenitis- na pocetku sekundarnog stadijuma povecane su lz i to cervikalne, subokcipitalne, aksilarne, epitrohlearne i ingvinalne. One su uvecane bezbolne, elasticne i pokretne.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IZ DERMATOVENEROLOGIJE</dc:title>
  <dc:creator>Suza</dc:creator>
  <cp:lastModifiedBy>Suza</cp:lastModifiedBy>
  <cp:revision>73</cp:revision>
  <dcterms:created xsi:type="dcterms:W3CDTF">2011-01-11T20:01:33Z</dcterms:created>
  <dcterms:modified xsi:type="dcterms:W3CDTF">2011-01-19T19:18:41Z</dcterms:modified>
</cp:coreProperties>
</file>